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10"/>
  </p:notesMasterIdLst>
  <p:sldIdLst>
    <p:sldId id="256" r:id="rId2"/>
    <p:sldId id="274" r:id="rId3"/>
    <p:sldId id="269" r:id="rId4"/>
    <p:sldId id="259" r:id="rId5"/>
    <p:sldId id="285" r:id="rId6"/>
    <p:sldId id="287" r:id="rId7"/>
    <p:sldId id="286" r:id="rId8"/>
    <p:sldId id="273" r:id="rId9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A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B35D6-7F57-4A40-84E4-F67175035044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E5865-4BFA-4163-83C1-4B7FE559E6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6107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8787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3281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5574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6407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2602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0891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014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2147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026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4521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448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2356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054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4920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2314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6609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6F513-2A97-4674-AA37-BEEB0A0BFF86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94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9A7C86-2FE6-8D78-9C21-4E5687FBB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令和７年度　第３回</a:t>
            </a:r>
            <a:br>
              <a:rPr kumimoji="1" lang="en-US" altLang="ja-JP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kumimoji="1"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運営推進会議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89A5C55-9375-4033-C8D9-FD6140167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281742"/>
            <a:ext cx="7766936" cy="1096899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kumimoji="1" lang="ja-JP" altLang="en-US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社会福祉法人　奉優会</a:t>
            </a:r>
            <a:endParaRPr kumimoji="1" lang="en-US" altLang="ja-JP" sz="2400" dirty="0">
              <a:solidFill>
                <a:srgbClr val="00B0F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優っくり看護小規模多機能介護両国</a:t>
            </a:r>
            <a:endParaRPr lang="en-US" altLang="ja-JP" sz="2400" dirty="0">
              <a:solidFill>
                <a:srgbClr val="00B0F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en-US" altLang="ja-JP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2025</a:t>
            </a:r>
            <a:r>
              <a:rPr lang="ja-JP" altLang="en-US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lang="en-US" altLang="ja-JP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11</a:t>
            </a:r>
            <a:r>
              <a:rPr lang="ja-JP" altLang="en-US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lang="en-US" altLang="ja-JP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lang="ja-JP" altLang="en-US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７日</a:t>
            </a:r>
            <a:r>
              <a:rPr lang="en-US" altLang="ja-JP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13</a:t>
            </a:r>
            <a:r>
              <a:rPr lang="ja-JP" altLang="en-US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時～</a:t>
            </a:r>
            <a:endParaRPr lang="en-US" altLang="ja-JP" sz="2400" dirty="0">
              <a:solidFill>
                <a:srgbClr val="00B0F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3666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ADC1F6-1FE2-6B7A-56D6-6062B819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次第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4A9A521-D3D5-80CF-5DB5-2BF161616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2045691"/>
            <a:ext cx="8596668" cy="576262"/>
          </a:xfrm>
        </p:spPr>
        <p:txBody>
          <a:bodyPr/>
          <a:lstStyle/>
          <a:p>
            <a:pPr algn="ctr"/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目次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E384684-DC5A-EE07-8CC0-473F12BB4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744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・活動報告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・ヒヤリハット・事故報告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・日々の様子紹介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・今後のスケジュール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・質疑応答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DA287C7-DE72-3166-AA13-F3314A205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68" y="4022695"/>
            <a:ext cx="2574079" cy="25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56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0A7546-7D20-F165-5C6C-041B17F2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事業所概要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EC1E18-4F86-3C33-2DB4-97584AB8E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4181"/>
            <a:ext cx="8596668" cy="453604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●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看護小規模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多機能介護両国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br>
              <a: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・所在地　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墨田区両国２丁目５番１３号ー８階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・定員　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１８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名登録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▸通い　９名（１日）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▸宿泊　　４名（１日）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・職員体制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▸管理者　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▸介護支援専門員（ケアマネジャー）　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▸看護師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▸介護士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7708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0A7546-7D20-F165-5C6C-041B17F2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89" y="837875"/>
            <a:ext cx="4661284" cy="523241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・利用者人数　</a:t>
            </a:r>
            <a:r>
              <a:rPr kumimoji="1" lang="ja-JP" altLang="en-US" sz="15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令和</a:t>
            </a:r>
            <a:r>
              <a:rPr lang="ja-JP" altLang="en-US" sz="15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７</a:t>
            </a:r>
            <a:r>
              <a:rPr kumimoji="1" lang="ja-JP" altLang="en-US" sz="15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年１１</a:t>
            </a:r>
            <a:r>
              <a:rPr lang="ja-JP" altLang="en-US" sz="15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lang="en-US" altLang="ja-JP" sz="15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lang="ja-JP" altLang="en-US" sz="15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６日</a:t>
            </a:r>
            <a:r>
              <a:rPr kumimoji="1" lang="ja-JP" altLang="en-US" sz="15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現在</a:t>
            </a:r>
          </a:p>
        </p:txBody>
      </p:sp>
      <p:graphicFrame>
        <p:nvGraphicFramePr>
          <p:cNvPr id="7" name="表 4">
            <a:extLst>
              <a:ext uri="{FF2B5EF4-FFF2-40B4-BE49-F238E27FC236}">
                <a16:creationId xmlns:a16="http://schemas.microsoft.com/office/drawing/2014/main" id="{EC6E8637-E4BD-7AEA-E577-4160721A73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6406223"/>
              </p:ext>
            </p:extLst>
          </p:nvPr>
        </p:nvGraphicFramePr>
        <p:xfrm>
          <a:off x="1318292" y="1468828"/>
          <a:ext cx="540571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906">
                  <a:extLst>
                    <a:ext uri="{9D8B030D-6E8A-4147-A177-3AD203B41FA5}">
                      <a16:colId xmlns:a16="http://schemas.microsoft.com/office/drawing/2014/main" val="2841653915"/>
                    </a:ext>
                  </a:extLst>
                </a:gridCol>
                <a:gridCol w="1801906">
                  <a:extLst>
                    <a:ext uri="{9D8B030D-6E8A-4147-A177-3AD203B41FA5}">
                      <a16:colId xmlns:a16="http://schemas.microsoft.com/office/drawing/2014/main" val="1391343973"/>
                    </a:ext>
                  </a:extLst>
                </a:gridCol>
                <a:gridCol w="1801906">
                  <a:extLst>
                    <a:ext uri="{9D8B030D-6E8A-4147-A177-3AD203B41FA5}">
                      <a16:colId xmlns:a16="http://schemas.microsoft.com/office/drawing/2014/main" val="4188767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男性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女性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合計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551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24102"/>
                  </a:ext>
                </a:extLst>
              </a:tr>
            </a:tbl>
          </a:graphicData>
        </a:graphic>
      </p:graphicFrame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71FD2466-C609-BBB1-3FF2-BEA2D44223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9872965"/>
              </p:ext>
            </p:extLst>
          </p:nvPr>
        </p:nvGraphicFramePr>
        <p:xfrm>
          <a:off x="1318292" y="2425931"/>
          <a:ext cx="60415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316">
                  <a:extLst>
                    <a:ext uri="{9D8B030D-6E8A-4147-A177-3AD203B41FA5}">
                      <a16:colId xmlns:a16="http://schemas.microsoft.com/office/drawing/2014/main" val="418876721"/>
                    </a:ext>
                  </a:extLst>
                </a:gridCol>
                <a:gridCol w="1208316">
                  <a:extLst>
                    <a:ext uri="{9D8B030D-6E8A-4147-A177-3AD203B41FA5}">
                      <a16:colId xmlns:a16="http://schemas.microsoft.com/office/drawing/2014/main" val="3558444217"/>
                    </a:ext>
                  </a:extLst>
                </a:gridCol>
                <a:gridCol w="1208316">
                  <a:extLst>
                    <a:ext uri="{9D8B030D-6E8A-4147-A177-3AD203B41FA5}">
                      <a16:colId xmlns:a16="http://schemas.microsoft.com/office/drawing/2014/main" val="3190007100"/>
                    </a:ext>
                  </a:extLst>
                </a:gridCol>
                <a:gridCol w="1208316">
                  <a:extLst>
                    <a:ext uri="{9D8B030D-6E8A-4147-A177-3AD203B41FA5}">
                      <a16:colId xmlns:a16="http://schemas.microsoft.com/office/drawing/2014/main" val="3075128319"/>
                    </a:ext>
                  </a:extLst>
                </a:gridCol>
                <a:gridCol w="1208316">
                  <a:extLst>
                    <a:ext uri="{9D8B030D-6E8A-4147-A177-3AD203B41FA5}">
                      <a16:colId xmlns:a16="http://schemas.microsoft.com/office/drawing/2014/main" val="3063607641"/>
                    </a:ext>
                  </a:extLst>
                </a:gridCol>
              </a:tblGrid>
              <a:tr h="2277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要介護１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要介護２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要介護３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要介護４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要介護５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551715"/>
                  </a:ext>
                </a:extLst>
              </a:tr>
              <a:tr h="258544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２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24102"/>
                  </a:ext>
                </a:extLst>
              </a:tr>
            </a:tbl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E1207D5-394B-BC82-33A1-BCAB2F9429C6}"/>
              </a:ext>
            </a:extLst>
          </p:cNvPr>
          <p:cNvSpPr txBox="1"/>
          <p:nvPr/>
        </p:nvSpPr>
        <p:spPr>
          <a:xfrm>
            <a:off x="7192619" y="1905278"/>
            <a:ext cx="251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平均介護度　</a:t>
            </a:r>
            <a:r>
              <a:rPr kumimoji="1" lang="en-US" altLang="ja-JP" b="1" dirty="0"/>
              <a:t>3.0</a:t>
            </a:r>
            <a:endParaRPr kumimoji="1" lang="ja-JP" altLang="en-US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FD32F9-7DF9-81A6-76EC-01F807B608FC}"/>
              </a:ext>
            </a:extLst>
          </p:cNvPr>
          <p:cNvSpPr txBox="1"/>
          <p:nvPr/>
        </p:nvSpPr>
        <p:spPr>
          <a:xfrm>
            <a:off x="902085" y="5122087"/>
            <a:ext cx="3731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・ひやりはっと報告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９月・・・２件　</a:t>
            </a:r>
            <a:r>
              <a:rPr kumimoji="1" lang="en-US" altLang="ja-JP" dirty="0"/>
              <a:t>10</a:t>
            </a:r>
            <a:r>
              <a:rPr kumimoji="1" lang="ja-JP" altLang="en-US" dirty="0"/>
              <a:t>月・・・７件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忘れ物・服薬関係・</a:t>
            </a:r>
          </a:p>
        </p:txBody>
      </p:sp>
    </p:spTree>
    <p:extLst>
      <p:ext uri="{BB962C8B-B14F-4D97-AF65-F5344CB8AC3E}">
        <p14:creationId xmlns:p14="http://schemas.microsoft.com/office/powerpoint/2010/main" val="3182135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0A7546-7D20-F165-5C6C-041B17F2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85" y="551636"/>
            <a:ext cx="8596668" cy="1320800"/>
          </a:xfrm>
        </p:spPr>
        <p:txBody>
          <a:bodyPr/>
          <a:lstStyle/>
          <a:p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活動報告⓵</a:t>
            </a:r>
            <a:endParaRPr kumimoji="1" lang="ja-JP" altLang="en-US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D58AA694-9665-8AEB-CC11-DC05A8C21409}"/>
              </a:ext>
            </a:extLst>
          </p:cNvPr>
          <p:cNvSpPr/>
          <p:nvPr/>
        </p:nvSpPr>
        <p:spPr>
          <a:xfrm>
            <a:off x="3426585" y="1213382"/>
            <a:ext cx="2511701" cy="2310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</a:rPr>
              <a:t>ハロウィンパーティー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DF4EE05-1BB7-5B19-BBA2-1CD5F9CAE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11" y="3925179"/>
            <a:ext cx="2146949" cy="286259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B3D2BC3-EFFA-A151-6739-929201822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210" y="3882096"/>
            <a:ext cx="2121468" cy="282862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E1422F1-6612-EA9B-A766-2781C9149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92" y="4103087"/>
            <a:ext cx="1894069" cy="252542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B7560BC-9B83-EDF1-3907-C7EB0BF5A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235" y="1545535"/>
            <a:ext cx="2357865" cy="1768399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FA05073-83B0-B3A3-1C35-62B9BFE504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48" y="3483184"/>
            <a:ext cx="2053564" cy="273808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9BFAEA96-7908-7D51-2988-2114CBE76C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8" y="1613995"/>
            <a:ext cx="2017085" cy="268944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A54E5444-8024-F636-AC71-C437D49B35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79" y="1613995"/>
            <a:ext cx="2128519" cy="2838025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4357D8C9-FDE6-3F67-E570-C50130CC6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400" y="1239470"/>
            <a:ext cx="1642148" cy="218953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58FF08A1-A0A2-5DC2-5C4D-B3A76D2A44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597" y="1745190"/>
            <a:ext cx="1409445" cy="187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32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93534B-0730-D792-AF79-EF3A5CD0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221" y="422988"/>
            <a:ext cx="8596668" cy="659363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活動報告②</a:t>
            </a: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EC54B8FB-17A5-D861-CEE3-11CB9BEDF84B}"/>
              </a:ext>
            </a:extLst>
          </p:cNvPr>
          <p:cNvSpPr/>
          <p:nvPr/>
        </p:nvSpPr>
        <p:spPr>
          <a:xfrm>
            <a:off x="7412728" y="2044429"/>
            <a:ext cx="2659667" cy="408124"/>
          </a:xfrm>
          <a:prstGeom prst="roundRect">
            <a:avLst>
              <a:gd name="adj" fmla="val 18641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健康相談会　</a:t>
            </a:r>
            <a:r>
              <a:rPr kumimoji="1" lang="en-US" altLang="ja-JP" dirty="0">
                <a:solidFill>
                  <a:schemeClr val="tx1"/>
                </a:solidFill>
              </a:rPr>
              <a:t>11</a:t>
            </a:r>
            <a:r>
              <a:rPr kumimoji="1" lang="ja-JP" altLang="en-US" dirty="0">
                <a:solidFill>
                  <a:schemeClr val="tx1"/>
                </a:solidFill>
              </a:rPr>
              <a:t>月</a:t>
            </a:r>
            <a:r>
              <a:rPr kumimoji="1" lang="en-US" altLang="ja-JP" dirty="0">
                <a:solidFill>
                  <a:schemeClr val="tx1"/>
                </a:solidFill>
              </a:rPr>
              <a:t>19</a:t>
            </a:r>
            <a:r>
              <a:rPr kumimoji="1" lang="ja-JP" altLang="en-US" dirty="0">
                <a:solidFill>
                  <a:schemeClr val="tx1"/>
                </a:solidFill>
              </a:rPr>
              <a:t>日</a:t>
            </a: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CF7650F7-0296-6FFF-2AA8-731629F33ADE}"/>
              </a:ext>
            </a:extLst>
          </p:cNvPr>
          <p:cNvSpPr/>
          <p:nvPr/>
        </p:nvSpPr>
        <p:spPr>
          <a:xfrm>
            <a:off x="917530" y="1497691"/>
            <a:ext cx="2270329" cy="408124"/>
          </a:xfrm>
          <a:prstGeom prst="roundRect">
            <a:avLst>
              <a:gd name="adj" fmla="val 18641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アロママッサージ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F4C761A-37A4-30ED-AE7F-614EC7A93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419" y="2737527"/>
            <a:ext cx="3242284" cy="243171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6224DC5-7BAB-F594-A369-FFAB50897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5" y="4153214"/>
            <a:ext cx="1658203" cy="221093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0026643-BF2D-325B-B73C-B02123132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10" y="3822756"/>
            <a:ext cx="3695381" cy="236093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429FE70-6550-C50C-5AD5-B9DE42AF1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0" y="2137688"/>
            <a:ext cx="2133580" cy="160018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046E177-1F3A-3C36-B0E6-99AB514BD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175" y="1996751"/>
            <a:ext cx="2298405" cy="172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5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34B59-F551-4A61-AE09-FBF81CE8F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F9128C-CED7-6A7F-37B7-D1FBD99C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85" y="551636"/>
            <a:ext cx="8596668" cy="916946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広報活動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1802982-AE7E-2F29-9D6C-8B0958C89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90" y="1270325"/>
            <a:ext cx="6273710" cy="518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40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0A7546-7D20-F165-5C6C-041B17F2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036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今後の予定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BD7BEBA-5009-5B43-3C28-A45677B06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9418"/>
            <a:ext cx="8596668" cy="42242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・令和７年度　運営推進会議予定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時間　１３時開始予定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場所　　ケアホームズ両国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9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階会議室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第１回 令和７年５月３０日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金曜）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第２回 令和７年７月２４日（木曜）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第３回 令和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7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年９月２５日 （木曜）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第４回 令和７年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11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月２７日（木曜）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第５回　令和８年１月２２日（木曜）</a:t>
            </a:r>
            <a:endParaRPr lang="en-US" altLang="ja-JP" dirty="0">
              <a:highlight>
                <a:srgbClr val="FFFF00"/>
              </a:highligh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第６回　令和８年３月２６日（木曜）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137022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黄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58046</TotalTime>
  <Words>245</Words>
  <Application>Microsoft Office PowerPoint</Application>
  <PresentationFormat>ワイド画面</PresentationFormat>
  <Paragraphs>64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4" baseType="lpstr">
      <vt:lpstr>HG丸ｺﾞｼｯｸM-PRO</vt:lpstr>
      <vt:lpstr>游ゴシック</vt:lpstr>
      <vt:lpstr>Arial</vt:lpstr>
      <vt:lpstr>Trebuchet MS</vt:lpstr>
      <vt:lpstr>Wingdings 3</vt:lpstr>
      <vt:lpstr>ファセット</vt:lpstr>
      <vt:lpstr>令和７年度　第３回 運営推進会議</vt:lpstr>
      <vt:lpstr>次第</vt:lpstr>
      <vt:lpstr>事業所概要</vt:lpstr>
      <vt:lpstr>・利用者人数　令和７年１１月2６日現在</vt:lpstr>
      <vt:lpstr>活動報告⓵</vt:lpstr>
      <vt:lpstr>活動報告②</vt:lpstr>
      <vt:lpstr>広報活動</vt:lpstr>
      <vt:lpstr>今後の予定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令和５年度　第１回 運営推進会議</dc:title>
  <dc:creator>fy-148</dc:creator>
  <cp:lastModifiedBy>良太 松原</cp:lastModifiedBy>
  <cp:revision>169</cp:revision>
  <cp:lastPrinted>2025-09-25T03:50:06Z</cp:lastPrinted>
  <dcterms:created xsi:type="dcterms:W3CDTF">2023-05-15T06:33:42Z</dcterms:created>
  <dcterms:modified xsi:type="dcterms:W3CDTF">2025-11-27T02:34:23Z</dcterms:modified>
</cp:coreProperties>
</file>