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0"/>
  </p:notesMasterIdLst>
  <p:sldIdLst>
    <p:sldId id="256" r:id="rId2"/>
    <p:sldId id="274" r:id="rId3"/>
    <p:sldId id="269" r:id="rId4"/>
    <p:sldId id="259" r:id="rId5"/>
    <p:sldId id="285" r:id="rId6"/>
    <p:sldId id="287" r:id="rId7"/>
    <p:sldId id="286" r:id="rId8"/>
    <p:sldId id="273" r:id="rId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B35D6-7F57-4A40-84E4-F67175035044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5865-4BFA-4163-83C1-4B7FE559E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10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78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28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57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40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260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89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1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14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26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52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4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35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54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9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3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60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F513-2A97-4674-AA37-BEEB0A0BFF86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BDA613-46F2-47BE-95F0-923FC02E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9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A7C86-2FE6-8D78-9C21-4E5687FBB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令和７年度　第３回</a:t>
            </a:r>
            <a:b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運営推進会議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9A5C55-9375-4033-C8D9-FD6140167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281742"/>
            <a:ext cx="7766936" cy="10968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kumimoji="1" lang="ja-JP" altLang="en-US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社会福祉法人　奉優会</a:t>
            </a:r>
            <a:endParaRPr kumimoji="1" lang="en-US" altLang="ja-JP" sz="2400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優っくり看護小規模多機能介護両国</a:t>
            </a:r>
            <a:endParaRPr lang="en-US" altLang="ja-JP" sz="2400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lang="ja-JP" altLang="en-US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年９月</a:t>
            </a:r>
            <a:r>
              <a:rPr lang="en-US" altLang="ja-JP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５日</a:t>
            </a:r>
            <a:r>
              <a:rPr lang="en-US" altLang="ja-JP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lang="ja-JP" altLang="en-US" sz="24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</a:t>
            </a:r>
            <a:endParaRPr lang="en-US" altLang="ja-JP" sz="2400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66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ADC1F6-1FE2-6B7A-56D6-6062B819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次第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A9A521-D3D5-80CF-5DB5-2BF161616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045691"/>
            <a:ext cx="8596668" cy="576262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目次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384684-DC5A-EE07-8CC0-473F12BB4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74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・活動報告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・ヒヤリハット・事故報告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・日々の様子紹介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・今後のスケジュール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・質疑応答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A287C7-DE72-3166-AA13-F3314A20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8" y="4022695"/>
            <a:ext cx="2574079" cy="25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A7546-7D20-F165-5C6C-041B17F2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EC1E18-4F86-3C33-2DB4-97584AB8E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181"/>
            <a:ext cx="8596668" cy="453604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看護小規模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多機能介護両国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b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・所在地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墨田区両国２丁目５番１３号ー８階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・定員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１８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名登録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▸通い　９名（１日）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▸宿泊　　４名（１日）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・職員体制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▸管理者　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▸介護支援専門員（ケアマネジャー）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▸看護師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▸介護士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70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A7546-7D20-F165-5C6C-041B17F2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89" y="837875"/>
            <a:ext cx="4661284" cy="52324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・利用者人数　</a:t>
            </a:r>
            <a:r>
              <a:rPr kumimoji="1"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kumimoji="1"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年９</a:t>
            </a:r>
            <a:r>
              <a:rPr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</a:t>
            </a:r>
          </a:p>
        </p:txBody>
      </p:sp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EC6E8637-E4BD-7AEA-E577-4160721A7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51207"/>
              </p:ext>
            </p:extLst>
          </p:nvPr>
        </p:nvGraphicFramePr>
        <p:xfrm>
          <a:off x="1318292" y="1468828"/>
          <a:ext cx="54057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906">
                  <a:extLst>
                    <a:ext uri="{9D8B030D-6E8A-4147-A177-3AD203B41FA5}">
                      <a16:colId xmlns:a16="http://schemas.microsoft.com/office/drawing/2014/main" val="2841653915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1391343973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41887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合計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5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4102"/>
                  </a:ext>
                </a:extLst>
              </a:tr>
            </a:tbl>
          </a:graphicData>
        </a:graphic>
      </p:graphicFrame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71FD2466-C609-BBB1-3FF2-BEA2D4422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056119"/>
              </p:ext>
            </p:extLst>
          </p:nvPr>
        </p:nvGraphicFramePr>
        <p:xfrm>
          <a:off x="1318292" y="2425931"/>
          <a:ext cx="60415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6">
                  <a:extLst>
                    <a:ext uri="{9D8B030D-6E8A-4147-A177-3AD203B41FA5}">
                      <a16:colId xmlns:a16="http://schemas.microsoft.com/office/drawing/2014/main" val="418876721"/>
                    </a:ext>
                  </a:extLst>
                </a:gridCol>
                <a:gridCol w="1208316">
                  <a:extLst>
                    <a:ext uri="{9D8B030D-6E8A-4147-A177-3AD203B41FA5}">
                      <a16:colId xmlns:a16="http://schemas.microsoft.com/office/drawing/2014/main" val="3558444217"/>
                    </a:ext>
                  </a:extLst>
                </a:gridCol>
                <a:gridCol w="1208316">
                  <a:extLst>
                    <a:ext uri="{9D8B030D-6E8A-4147-A177-3AD203B41FA5}">
                      <a16:colId xmlns:a16="http://schemas.microsoft.com/office/drawing/2014/main" val="3190007100"/>
                    </a:ext>
                  </a:extLst>
                </a:gridCol>
                <a:gridCol w="1208316">
                  <a:extLst>
                    <a:ext uri="{9D8B030D-6E8A-4147-A177-3AD203B41FA5}">
                      <a16:colId xmlns:a16="http://schemas.microsoft.com/office/drawing/2014/main" val="3075128319"/>
                    </a:ext>
                  </a:extLst>
                </a:gridCol>
                <a:gridCol w="1208316">
                  <a:extLst>
                    <a:ext uri="{9D8B030D-6E8A-4147-A177-3AD203B41FA5}">
                      <a16:colId xmlns:a16="http://schemas.microsoft.com/office/drawing/2014/main" val="3063607641"/>
                    </a:ext>
                  </a:extLst>
                </a:gridCol>
              </a:tblGrid>
              <a:tr h="2277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要介護１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要介護２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要介護３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要介護４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要介護５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51715"/>
                  </a:ext>
                </a:extLst>
              </a:tr>
              <a:tr h="25854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410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1207D5-394B-BC82-33A1-BCAB2F9429C6}"/>
              </a:ext>
            </a:extLst>
          </p:cNvPr>
          <p:cNvSpPr txBox="1"/>
          <p:nvPr/>
        </p:nvSpPr>
        <p:spPr>
          <a:xfrm>
            <a:off x="7192619" y="1905278"/>
            <a:ext cx="25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平均介護度　</a:t>
            </a:r>
            <a:r>
              <a:rPr kumimoji="1" lang="en-US" altLang="ja-JP" b="1" dirty="0"/>
              <a:t>3.0</a:t>
            </a:r>
            <a:endParaRPr kumimoji="1" lang="ja-JP" altLang="en-US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2628A8-B8C4-066B-D144-66E4C31ECB63}"/>
              </a:ext>
            </a:extLst>
          </p:cNvPr>
          <p:cNvSpPr txBox="1"/>
          <p:nvPr/>
        </p:nvSpPr>
        <p:spPr>
          <a:xfrm>
            <a:off x="3932181" y="3493438"/>
            <a:ext cx="477327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ja-JP" altLang="en-US" b="1" dirty="0"/>
              <a:t>９月入退去状況</a:t>
            </a:r>
            <a:endParaRPr kumimoji="1" lang="en-US" altLang="ja-JP" b="1" dirty="0"/>
          </a:p>
          <a:p>
            <a:pPr marL="0" indent="0">
              <a:buNone/>
            </a:pPr>
            <a:br>
              <a:rPr kumimoji="1" lang="en-US" altLang="ja-JP" b="1" dirty="0"/>
            </a:br>
            <a:r>
              <a:rPr kumimoji="1" lang="ja-JP" altLang="en-US" b="1" dirty="0"/>
              <a:t>・有料老人ホームに入所１名　</a:t>
            </a:r>
            <a:r>
              <a:rPr kumimoji="1" lang="en-US" altLang="ja-JP" b="1" dirty="0"/>
              <a:t>8</a:t>
            </a:r>
            <a:r>
              <a:rPr kumimoji="1" lang="ja-JP" altLang="en-US" b="1" dirty="0"/>
              <a:t>月末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・藤崎病院（江東区の方）</a:t>
            </a:r>
            <a:endParaRPr kumimoji="1" lang="en-US" altLang="ja-JP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FD32F9-7DF9-81A6-76EC-01F807B608FC}"/>
              </a:ext>
            </a:extLst>
          </p:cNvPr>
          <p:cNvSpPr txBox="1"/>
          <p:nvPr/>
        </p:nvSpPr>
        <p:spPr>
          <a:xfrm>
            <a:off x="902085" y="5122087"/>
            <a:ext cx="3731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・ひやりはっと報告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７月・・・</a:t>
            </a:r>
            <a:r>
              <a:rPr kumimoji="1" lang="en-US" altLang="ja-JP" dirty="0"/>
              <a:t>2</a:t>
            </a:r>
            <a:r>
              <a:rPr kumimoji="1" lang="ja-JP" altLang="en-US" dirty="0"/>
              <a:t>件　８月・・・</a:t>
            </a:r>
            <a:r>
              <a:rPr kumimoji="1" lang="en-US" altLang="ja-JP" dirty="0"/>
              <a:t>5</a:t>
            </a:r>
            <a:r>
              <a:rPr kumimoji="1" lang="ja-JP" altLang="en-US" dirty="0"/>
              <a:t>件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忘れ物・ベッドの破損</a:t>
            </a:r>
          </a:p>
        </p:txBody>
      </p:sp>
    </p:spTree>
    <p:extLst>
      <p:ext uri="{BB962C8B-B14F-4D97-AF65-F5344CB8AC3E}">
        <p14:creationId xmlns:p14="http://schemas.microsoft.com/office/powerpoint/2010/main" val="318213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A7546-7D20-F165-5C6C-041B17F2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5" y="551636"/>
            <a:ext cx="8596668" cy="13208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活動報告⓵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D58AA694-9665-8AEB-CC11-DC05A8C21409}"/>
              </a:ext>
            </a:extLst>
          </p:cNvPr>
          <p:cNvSpPr/>
          <p:nvPr/>
        </p:nvSpPr>
        <p:spPr>
          <a:xfrm>
            <a:off x="3468741" y="1212036"/>
            <a:ext cx="2511701" cy="23107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お祭り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DC1332-8EC9-C1E6-064C-930B72D6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5" y="1605198"/>
            <a:ext cx="2679727" cy="35729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849843-2934-DE7C-C4AD-80191483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43" y="1658676"/>
            <a:ext cx="4466955" cy="33502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2D59E2B-8EED-0828-C463-5E96E89BF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31" y="1872436"/>
            <a:ext cx="3569952" cy="26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3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93534B-0730-D792-AF79-EF3A5CD0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21" y="422988"/>
            <a:ext cx="8596668" cy="65936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活動報告②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E74DBF-AAB9-1B66-19D0-776FA3B88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5" y="1919515"/>
            <a:ext cx="2264228" cy="30189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3A099B6-70E8-8DA8-2B79-BBC2A117E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13" y="1896188"/>
            <a:ext cx="2264228" cy="30189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A43A576-02A6-E604-15FA-05A6A1797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26" y="1572727"/>
            <a:ext cx="3113313" cy="41510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A72C7DB-86D2-29BC-6893-60A3F0C80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23" y="1572727"/>
            <a:ext cx="3113313" cy="4151084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C54B8FB-17A5-D861-CEE3-11CB9BEDF84B}"/>
              </a:ext>
            </a:extLst>
          </p:cNvPr>
          <p:cNvSpPr/>
          <p:nvPr/>
        </p:nvSpPr>
        <p:spPr>
          <a:xfrm>
            <a:off x="7557353" y="998643"/>
            <a:ext cx="2370418" cy="408124"/>
          </a:xfrm>
          <a:prstGeom prst="roundRect">
            <a:avLst>
              <a:gd name="adj" fmla="val 186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錦糸町テルミナ外出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F7650F7-0296-6FFF-2AA8-731629F33ADE}"/>
              </a:ext>
            </a:extLst>
          </p:cNvPr>
          <p:cNvSpPr/>
          <p:nvPr/>
        </p:nvSpPr>
        <p:spPr>
          <a:xfrm>
            <a:off x="1662109" y="1313377"/>
            <a:ext cx="1989203" cy="408124"/>
          </a:xfrm>
          <a:prstGeom prst="roundRect">
            <a:avLst>
              <a:gd name="adj" fmla="val 186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納涼祭</a:t>
            </a:r>
          </a:p>
        </p:txBody>
      </p:sp>
    </p:spTree>
    <p:extLst>
      <p:ext uri="{BB962C8B-B14F-4D97-AF65-F5344CB8AC3E}">
        <p14:creationId xmlns:p14="http://schemas.microsoft.com/office/powerpoint/2010/main" val="371785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4B59-F551-4A61-AE09-FBF81CE8F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9128C-CED7-6A7F-37B7-D1FBD99C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5" y="551636"/>
            <a:ext cx="8596668" cy="916946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広報活動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802982-AE7E-2F29-9D6C-8B0958C89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0" y="1270325"/>
            <a:ext cx="6273710" cy="51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A7546-7D20-F165-5C6C-041B17F2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03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今後の予定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BD7BEBA-5009-5B43-3C28-A45677B0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9418"/>
            <a:ext cx="8596668" cy="4224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・令和７年度　運営推進会議予定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　１３時開始予定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　　ケアホームズ両国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階会議室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第１回 令和７年５月３０日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金曜）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第２回 令和７年７月２４日（木曜）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第３回 令和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年９月２５日 （木曜）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第４回 令和７年</a:t>
            </a:r>
            <a:r>
              <a:rPr lang="en-US" altLang="ja-JP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dirty="0"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月２７日（木曜）</a:t>
            </a:r>
            <a:endParaRPr lang="en-US" altLang="ja-JP" dirty="0"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第５回　令和８年１月２２日（木曜）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第６回　令和８年３月２６日（木曜）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37022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57997</TotalTime>
  <Words>267</Words>
  <Application>Microsoft Office PowerPoint</Application>
  <PresentationFormat>ワイド画面</PresentationFormat>
  <Paragraphs>67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HG丸ｺﾞｼｯｸM-PRO</vt:lpstr>
      <vt:lpstr>游ゴシック</vt:lpstr>
      <vt:lpstr>Arial</vt:lpstr>
      <vt:lpstr>Trebuchet MS</vt:lpstr>
      <vt:lpstr>Wingdings 3</vt:lpstr>
      <vt:lpstr>ファセット</vt:lpstr>
      <vt:lpstr>令和７年度　第３回 運営推進会議</vt:lpstr>
      <vt:lpstr>次第</vt:lpstr>
      <vt:lpstr>事業所概要</vt:lpstr>
      <vt:lpstr>・利用者人数　令和７年９月24日現在</vt:lpstr>
      <vt:lpstr>活動報告⓵</vt:lpstr>
      <vt:lpstr>活動報告②</vt:lpstr>
      <vt:lpstr>広報活動</vt:lpstr>
      <vt:lpstr>今後の予定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令和５年度　第１回 運営推進会議</dc:title>
  <dc:creator>fy-148</dc:creator>
  <cp:lastModifiedBy>良太 松原</cp:lastModifiedBy>
  <cp:revision>167</cp:revision>
  <cp:lastPrinted>2025-09-25T03:50:06Z</cp:lastPrinted>
  <dcterms:created xsi:type="dcterms:W3CDTF">2023-05-15T06:33:42Z</dcterms:created>
  <dcterms:modified xsi:type="dcterms:W3CDTF">2025-09-25T07:05:59Z</dcterms:modified>
</cp:coreProperties>
</file>